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26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2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37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61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1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44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65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89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6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31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8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F5624-FADB-4462-B529-15F4A4EE10DD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C8744-6097-43AE-93B0-9B97EE873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3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ACCF58F8-7730-4B4A-B746-9DD6EEABF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416" y="1074367"/>
            <a:ext cx="7860676" cy="4748327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747121" y="2462916"/>
            <a:ext cx="3671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株式会社　○○○○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部長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47121" y="3100898"/>
            <a:ext cx="3671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奥　羽　　太　郎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45856" y="4077072"/>
            <a:ext cx="36712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〒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990-0000</a:t>
            </a:r>
          </a:p>
          <a:p>
            <a:pPr>
              <a:spcBef>
                <a:spcPts val="3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山形県○○市○○町○丁目○番○号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300"/>
              </a:spcBef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TEL.023-000-0000</a:t>
            </a:r>
          </a:p>
          <a:p>
            <a:pPr>
              <a:spcBef>
                <a:spcPts val="300"/>
              </a:spcBef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FAX.023-000-0000</a:t>
            </a:r>
          </a:p>
          <a:p>
            <a:pPr>
              <a:spcBef>
                <a:spcPts val="300"/>
              </a:spcBef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Email </a:t>
            </a:r>
            <a:r>
              <a:rPr lang="en-US" altLang="ja-JP" sz="12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aaaa@aaaaaaa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53788" y="1196752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今こそ、実現の時！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339752" y="1196752"/>
            <a:ext cx="4578532" cy="64633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577354" y="2330725"/>
            <a:ext cx="3307014" cy="318650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4908" y="234890"/>
            <a:ext cx="395012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表　（点線部分の文言を書き換えて使用頂けます）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187624" y="2309297"/>
            <a:ext cx="3240360" cy="2466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Picture 2" descr="C:\Users\YAB\Desktop\2018_meishi_Base_ omote_0409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8" t="29138" r="48851" b="10830"/>
          <a:stretch/>
        </p:blipFill>
        <p:spPr bwMode="auto">
          <a:xfrm>
            <a:off x="1093694" y="2358408"/>
            <a:ext cx="3334290" cy="284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01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34908" y="234890"/>
            <a:ext cx="36420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裏</a:t>
            </a:r>
          </a:p>
        </p:txBody>
      </p:sp>
      <p:pic>
        <p:nvPicPr>
          <p:cNvPr id="2050" name="Picture 2" descr="C:\Users\YAB\Desktop\2018_meishi_Base_ura_0409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15" y="1052736"/>
            <a:ext cx="7847169" cy="4744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35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48</Words>
  <Application>Microsoft Office PowerPoint</Application>
  <PresentationFormat>画面に合わせる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HGS創英角ｺﾞｼｯｸUB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中村　欣央</cp:lastModifiedBy>
  <cp:revision>11</cp:revision>
  <cp:lastPrinted>2021-03-16T09:40:08Z</cp:lastPrinted>
  <dcterms:created xsi:type="dcterms:W3CDTF">2016-08-17T09:43:48Z</dcterms:created>
  <dcterms:modified xsi:type="dcterms:W3CDTF">2021-03-17T00:25:38Z</dcterms:modified>
</cp:coreProperties>
</file>